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2" r:id="rId19"/>
    <p:sldId id="273" r:id="rId20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pic>
        <p:nvPicPr>
          <p:cNvPr id="4" name="Picture 3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  <p:pic>
        <p:nvPicPr>
          <p:cNvPr id="8" name="Picture 7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Latn-RS" sz="4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Gospodarstvo</a:t>
            </a:r>
          </a:p>
          <a:p>
            <a:pPr algn="ctr"/>
            <a:r>
              <a:rPr lang="sr-Latn-RS" sz="4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4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sektori djelatnosti i pokazatelji gospodarske razvijenosti</a:t>
            </a:r>
            <a:endParaRPr lang="sr-Latn-RS" sz="4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2244437" y="4156364"/>
            <a:ext cx="6400440" cy="685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hr-HR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Gospodarstvo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F1974-4ACA-42E4-B8F5-E20FB0C8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51218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Pokazatelji razvijenosti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3711D8-FE98-479A-8BF6-E4FA3C0FF9F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6309" y="1076803"/>
            <a:ext cx="8229240" cy="387798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1. BDP (Bruto domaći proizvod)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2D668D-FC1C-485F-A2FA-706C256365D2}"/>
              </a:ext>
            </a:extLst>
          </p:cNvPr>
          <p:cNvSpPr txBox="1"/>
          <p:nvPr/>
        </p:nvSpPr>
        <p:spPr>
          <a:xfrm>
            <a:off x="554182" y="1953491"/>
            <a:ext cx="6844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ukupna vrijednost svih dobara i usluga proizvedenih unutar neke države u jednoj godini.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visoki BDP ne mora nužno značiti visoku razvijenost (države s mnogo stanovnika)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 druge strane, visokorazvijene države s mnogo manje stanovnika mogu ostvariti visok BDP</a:t>
            </a:r>
          </a:p>
        </p:txBody>
      </p:sp>
    </p:spTree>
    <p:extLst>
      <p:ext uri="{BB962C8B-B14F-4D97-AF65-F5344CB8AC3E}">
        <p14:creationId xmlns:p14="http://schemas.microsoft.com/office/powerpoint/2010/main" xmlns="" val="122764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85CA8-75CE-44E1-8EAC-8C0A3068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3981"/>
            <a:ext cx="8229240" cy="387798"/>
          </a:xfrm>
        </p:spPr>
        <p:txBody>
          <a:bodyPr/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2. BDP po stanovniku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21A330-4C07-4E38-B885-335ED09E9E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2509" y="2154119"/>
            <a:ext cx="8229240" cy="19184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kako bi se države mogle međusobno usporediti prema razvijenosti, koristi se BDP po stanovniku, izražen u američkim dolarima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zaposleni po sektorima + ostvareni udio u BDP-u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visokorazvijene države  - tercijarni sektor</a:t>
            </a:r>
          </a:p>
        </p:txBody>
      </p:sp>
    </p:spTree>
    <p:extLst>
      <p:ext uri="{BB962C8B-B14F-4D97-AF65-F5344CB8AC3E}">
        <p14:creationId xmlns:p14="http://schemas.microsoft.com/office/powerpoint/2010/main" xmlns="" val="93556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62779-62E2-4ED9-B39A-40A2F075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654C1F-23DB-42D8-8B6E-99029015AE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70" y="843395"/>
            <a:ext cx="8343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16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EF226-F84B-4B9B-B715-11D87DC9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3981"/>
            <a:ext cx="8229240" cy="387798"/>
          </a:xfrm>
        </p:spPr>
        <p:txBody>
          <a:bodyPr/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3. Bruto nacionalni dohodak (BND)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FB502A-7315-4AC0-B348-1C20C967FE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953284"/>
            <a:ext cx="8229240" cy="2250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ukupan dohodak od svih dobara i usluga koje su ostvarili građani neke države, bilo u svojoj zemlji bilo u inozemstvu, izražen u američkim dolarima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kao pokazatelj razvijenosti također se koristi kao BND po stanovniku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velike razlike bogatih i siromašnih</a:t>
            </a:r>
          </a:p>
        </p:txBody>
      </p:sp>
    </p:spTree>
    <p:extLst>
      <p:ext uri="{BB962C8B-B14F-4D97-AF65-F5344CB8AC3E}">
        <p14:creationId xmlns:p14="http://schemas.microsoft.com/office/powerpoint/2010/main" xmlns="" val="31606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713905-4BFA-4CB8-88A2-93014C3C33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21" y="1016578"/>
            <a:ext cx="8334375" cy="405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B4640-A645-41A3-BC6B-53BE8B2A60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4938" y="69273"/>
            <a:ext cx="4476010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57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16FBD-C2C7-41AC-9C4E-081F4BC5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3981"/>
            <a:ext cx="8229240" cy="387798"/>
          </a:xfrm>
        </p:spPr>
        <p:txBody>
          <a:bodyPr/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4.Ljudski razvojni indeks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4223C4-BCFC-44AB-B74C-0C61417427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4800" y="1579102"/>
            <a:ext cx="8229240" cy="1586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ljudski razvojni indeks (engl. Human Development Index – HDI)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temelji se na sljedećim pokazateljima: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BND po stanovniku, očekivanom trajanju života i pokazatelju obrazovanja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Hrvatska se svrstava u red država s vrlo visokim HDI-jem</a:t>
            </a:r>
          </a:p>
        </p:txBody>
      </p:sp>
    </p:spTree>
    <p:extLst>
      <p:ext uri="{BB962C8B-B14F-4D97-AF65-F5344CB8AC3E}">
        <p14:creationId xmlns:p14="http://schemas.microsoft.com/office/powerpoint/2010/main" xmlns="" val="377093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EEFB34-C77B-4910-B43D-F1561C7097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" y="652462"/>
            <a:ext cx="77533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00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2ABCF-0BA0-4176-BADF-BDB7ADC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509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Ponovimo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5EE65-10E0-4EF7-9645-C6EF056D14B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859574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170026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992BB-B4BE-4023-9EF1-6A3C234B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99709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Izradila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C3401B-EA7F-417B-8372-3999CE657A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7037" y="1312320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xmlns="" val="427659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32509" y="1796716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hr-HR" i="1" dirty="0"/>
              <a:t>- analizirati pokazatelje gospodarske razvijenosti (BNP, udio sektora djelatnosti, HDI)* 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sr-Latn-RS" sz="3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653302-ADCF-4517-8BC2-C10865855DFF}"/>
              </a:ext>
            </a:extLst>
          </p:cNvPr>
          <p:cNvSpPr txBox="1"/>
          <p:nvPr/>
        </p:nvSpPr>
        <p:spPr>
          <a:xfrm>
            <a:off x="270164" y="235527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Nakon ovog sata moći ćeš....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69F7B-39CF-43F8-8F39-3AD17EB6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178927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Gospodarstvo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E006C7-A737-4241-AA74-E6B6CFEEFD5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7" y="1754553"/>
            <a:ext cx="8229240" cy="664797"/>
          </a:xfrm>
        </p:spPr>
        <p:txBody>
          <a:bodyPr/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skup djelatnosti koje sudjeluju u proizvodnji, razmjeni i potrošnji dobara i usluga zove se gospodarstvo</a:t>
            </a:r>
          </a:p>
        </p:txBody>
      </p:sp>
    </p:spTree>
    <p:extLst>
      <p:ext uri="{BB962C8B-B14F-4D97-AF65-F5344CB8AC3E}">
        <p14:creationId xmlns:p14="http://schemas.microsoft.com/office/powerpoint/2010/main" xmlns="" val="365141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CA756-F8E3-4F34-8D0A-687ED2C3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4" y="165388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Sektori djelatnosti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D984E4-35F1-480D-A730-7528BDDE35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42" y="1662546"/>
            <a:ext cx="4620058" cy="3315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C9295E-30E6-4A37-BDF7-1D997A7A2266}"/>
              </a:ext>
            </a:extLst>
          </p:cNvPr>
          <p:cNvSpPr txBox="1"/>
          <p:nvPr/>
        </p:nvSpPr>
        <p:spPr>
          <a:xfrm>
            <a:off x="6172200" y="1794164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kvartarne uključene u tercijarni sektor</a:t>
            </a:r>
          </a:p>
        </p:txBody>
      </p:sp>
    </p:spTree>
    <p:extLst>
      <p:ext uri="{BB962C8B-B14F-4D97-AF65-F5344CB8AC3E}">
        <p14:creationId xmlns:p14="http://schemas.microsoft.com/office/powerpoint/2010/main" xmlns="" val="88365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B7B4B-74D8-4C12-A475-CB8DD75B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171999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Primarni sektor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89495A-B86E-4CA3-BB7F-797A9AB1BC7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7818" y="959085"/>
            <a:ext cx="8229240" cy="6647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primarnim djelatnostima pripadaju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poljoprivreda, šumarstvo, ribarstvo i lovstvo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42E07C-1315-4BC2-A315-AF9850ED8E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83" y="1623882"/>
            <a:ext cx="79533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15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7D319-F0B2-4BCB-AAA9-262EC900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107101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Sekundarni sektor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9CBAE1-6900-4A7A-9292-B5432221598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93964" y="1139249"/>
            <a:ext cx="8229240" cy="9971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sekundarne su djelatnosti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rudarstvo, industrija, građevinarstvo i proizvodni obrti (npr. alatničar, stolar, klesar, krojač, graditelj glazbala i dr.)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3391C8-CAF3-4468-A799-B51C8EA32D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694" y="2378924"/>
            <a:ext cx="7800975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323958-7001-4E98-8B20-63010D4570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181" y="776287"/>
            <a:ext cx="29051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0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1F49A-57D3-4062-8F7A-524BFD37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151217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Tercijarne djelatnosti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159DA7-EE01-45A0-9455-F584B58F849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5472" y="1035394"/>
            <a:ext cx="8229240" cy="13295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tercijarnim djelatnostima pripadaju tzv.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uslužne djelatnosti: trgovina, turizam, ugostiteljstvo, promet, bankarstvo i drugi novčarski poslovi te različiti uslužni obrti (npr. frizer, slastičar, pekar, keramičar, automehaničar i dr.)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CB0031-0C93-4196-AF52-878DCB28F7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864" y="2364989"/>
            <a:ext cx="38957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67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A37B7-AACA-4E10-9187-407741AD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27418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Kvartarne djelatnosti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C32D32-590B-4D52-BD3E-571D1A331BB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3291" y="1317584"/>
            <a:ext cx="8229240" cy="1125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služe društvu u cjelini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školstvo, zdravstvo, kultura, znanost, državna uprava, vojska, policija, vatrogasci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EE533C-9E85-4308-BAB9-2CF3290156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223" y="2210982"/>
            <a:ext cx="40100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42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F84680-F3CF-4003-935F-F22F507F486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46362" y="906216"/>
            <a:ext cx="8229240" cy="14578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udio zaposlenih po sektorima – jedan od pokazatelja razvijenosti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Zaključite: u kojem sektoru djelatnosti će više zaposlenih imati slabije razvijene države? Kojoj je državi Hrvatska sličnija: Etiopiji ili Austriji? Zašto?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393D54-57C5-4515-9A53-60223235AA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2995" y="2364051"/>
            <a:ext cx="58959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35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384</Words>
  <Application>Microsoft Office PowerPoint</Application>
  <PresentationFormat>On-screen Show (16:9)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Slide 1</vt:lpstr>
      <vt:lpstr>Slide 2</vt:lpstr>
      <vt:lpstr>Gospodarstvo</vt:lpstr>
      <vt:lpstr>Sektori djelatnosti</vt:lpstr>
      <vt:lpstr>Primarni sektor</vt:lpstr>
      <vt:lpstr>Sekundarni sektor</vt:lpstr>
      <vt:lpstr>Tercijarne djelatnosti</vt:lpstr>
      <vt:lpstr>Kvartarne djelatnosti</vt:lpstr>
      <vt:lpstr>Slide 9</vt:lpstr>
      <vt:lpstr>Pokazatelji razvijenosti</vt:lpstr>
      <vt:lpstr>2. BDP po stanovniku</vt:lpstr>
      <vt:lpstr>Slide 12</vt:lpstr>
      <vt:lpstr>3. Bruto nacionalni dohodak (BND)</vt:lpstr>
      <vt:lpstr>Slide 14</vt:lpstr>
      <vt:lpstr>4.Ljudski razvojni indeks</vt:lpstr>
      <vt:lpstr>Slide 16</vt:lpstr>
      <vt:lpstr>Ponovimo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sbakar</cp:lastModifiedBy>
  <cp:revision>27</cp:revision>
  <dcterms:created xsi:type="dcterms:W3CDTF">2019-03-27T12:00:31Z</dcterms:created>
  <dcterms:modified xsi:type="dcterms:W3CDTF">2020-08-21T14:57:39Z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